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260" r:id="rId5"/>
    <p:sldId id="279" r:id="rId6"/>
    <p:sldId id="316" r:id="rId7"/>
    <p:sldId id="317" r:id="rId8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B22"/>
    <a:srgbClr val="3C68A2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>
        <p:guide orient="horz" pos="15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88F64-C939-453B-AF9B-4CC869D94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2756F-2005-461D-A326-730BDBF8C7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D0E7A-77EC-4986-9F7D-B93498D387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500605312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599756" y="1929705"/>
            <a:ext cx="4884143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sz="280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专利权有效性核实方法建议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97237" y="560589"/>
            <a:ext cx="31857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1400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  <a:sym typeface="+mn-ea"/>
              </a:rPr>
              <a:t>1.需确定专利是否在法定授权年限内：</a:t>
            </a:r>
            <a:endParaRPr lang="zh-CN" altLang="en-US" sz="1400" b="1" dirty="0" smtClean="0">
              <a:solidFill>
                <a:srgbClr val="72717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380" y="1106805"/>
            <a:ext cx="4597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发明专利有效期：20年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实用新型和外观设计专利有效期：10年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以上年限自专利申请日起。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3480" y="796290"/>
            <a:ext cx="3494405" cy="4093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840730" y="1633220"/>
            <a:ext cx="1718945" cy="7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840730" y="1852930"/>
            <a:ext cx="1327150" cy="92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819140" y="2061210"/>
            <a:ext cx="813435" cy="75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915" y="1323975"/>
            <a:ext cx="5412740" cy="32696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8925" y="627380"/>
            <a:ext cx="5203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2.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需提供上一年度或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  <a:sym typeface="+mn-ea"/>
              </a:rPr>
              <a:t>本年度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专利年费缴纳证明</a:t>
            </a:r>
            <a:endParaRPr lang="zh-CN" altLang="en-US"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045" y="1323975"/>
            <a:ext cx="29813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专利年费在专利申请日前预缴下一年专利年费。如专利授权并下证书后不按时缴纳专利年费维持权利，会造成专利权失效。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045" y="2499360"/>
            <a:ext cx="327533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专利年费缴纳收据如右图所示：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50190" y="464820"/>
            <a:ext cx="5203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3.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需确定</a:t>
            </a:r>
            <a:r>
              <a:rPr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专利权是否有效维持：</a:t>
            </a:r>
            <a:endParaRPr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2905" y="1360170"/>
            <a:ext cx="6463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如案件状态显示为：专利权维持，则证明该专利有效维持。具体如</a:t>
            </a:r>
            <a:r>
              <a:rPr 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下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图所示：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660" y="1766570"/>
            <a:ext cx="6710680" cy="327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2905" y="916305"/>
            <a:ext cx="5871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通过国家知识产权局官网（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http://cpquery.cnipa.gov.cn/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）查询专利权状态。</a:t>
            </a:r>
            <a:endParaRPr lang="zh-CN" sz="14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3530" y="984885"/>
            <a:ext cx="79121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申请人需提供如下资料证明其专利权处有效维持状态：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1.提供授权专利的电子版证书；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2.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提供上一年度或本年度专利年费缴纳收据扫描件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；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3.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提供专利权维持截图证明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3530" y="516890"/>
            <a:ext cx="520319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4</a:t>
            </a:r>
            <a:r>
              <a:rPr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.奖励条例说法建议</a:t>
            </a:r>
            <a:endParaRPr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WPS 演示</Application>
  <PresentationFormat>全屏显示(16:9)</PresentationFormat>
  <Paragraphs>27</Paragraphs>
  <Slides>5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经典综艺体简</vt:lpstr>
      <vt:lpstr>Century Gothic</vt:lpstr>
      <vt:lpstr>微软雅黑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摄图网</dc:creator>
  <cp:lastModifiedBy>Administrator</cp:lastModifiedBy>
  <cp:revision>20</cp:revision>
  <dcterms:created xsi:type="dcterms:W3CDTF">2021-05-07T08:48:00Z</dcterms:created>
  <dcterms:modified xsi:type="dcterms:W3CDTF">2022-02-14T06:52:14Z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2052-11.8.2.8808</vt:lpwstr>
  </property>
  <property fmtid="{D5CDD505-2E9C-101B-9397-08002B2CF9AE}" pid="3" name="ICV">
    <vt:lpwstr>7976F9E6F1E341299F1D2794D6BE3CD6</vt:lpwstr>
  </property>
</Properties>
</file>